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8" r:id="rId2"/>
  </p:sldIdLst>
  <p:sldSz cx="32918400" cy="51206400"/>
  <p:notesSz cx="9144000" cy="6858000"/>
  <p:defaultText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28" userDrawn="1">
          <p15:clr>
            <a:srgbClr val="A4A3A4"/>
          </p15:clr>
        </p15:guide>
        <p15:guide id="2" pos="10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54"/>
    <p:restoredTop sz="94665"/>
  </p:normalViewPr>
  <p:slideViewPr>
    <p:cSldViewPr snapToGrid="0" snapToObjects="1">
      <p:cViewPr>
        <p:scale>
          <a:sx n="25" d="100"/>
          <a:sy n="25" d="100"/>
        </p:scale>
        <p:origin x="2568" y="144"/>
      </p:cViewPr>
      <p:guideLst>
        <p:guide orient="horz" pos="16128"/>
        <p:guide pos="10368"/>
      </p:guideLst>
    </p:cSldViewPr>
  </p:slideViewPr>
  <p:notesTextViewPr>
    <p:cViewPr>
      <p:scale>
        <a:sx n="20" d="100"/>
        <a:sy n="2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10F9D400-EBDE-A147-8416-107F8B0AD312}" type="datetimeFigureOut">
              <a:rPr lang="en-US" smtClean="0"/>
              <a:t>8/3/20</a:t>
            </a:fld>
            <a:endParaRPr lang="en-US"/>
          </a:p>
        </p:txBody>
      </p:sp>
      <p:sp>
        <p:nvSpPr>
          <p:cNvPr id="4" name="Slide Image Placeholder 3"/>
          <p:cNvSpPr>
            <a:spLocks noGrp="1" noRot="1" noChangeAspect="1"/>
          </p:cNvSpPr>
          <p:nvPr>
            <p:ph type="sldImg" idx="2"/>
          </p:nvPr>
        </p:nvSpPr>
        <p:spPr>
          <a:xfrm>
            <a:off x="3827463" y="857250"/>
            <a:ext cx="1489075"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32226FF8-A0D0-4A48-B00D-4AA666802AE8}" type="slidenum">
              <a:rPr lang="en-US" smtClean="0"/>
              <a:t>‹#›</a:t>
            </a:fld>
            <a:endParaRPr lang="en-US"/>
          </a:p>
        </p:txBody>
      </p:sp>
    </p:spTree>
    <p:extLst>
      <p:ext uri="{BB962C8B-B14F-4D97-AF65-F5344CB8AC3E}">
        <p14:creationId xmlns:p14="http://schemas.microsoft.com/office/powerpoint/2010/main" val="479292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65983495-E0BD-584A-B7FD-A22B99E71E92}"/>
              </a:ext>
            </a:extLst>
          </p:cNvPr>
          <p:cNvSpPr>
            <a:spLocks noGrp="1"/>
          </p:cNvSpPr>
          <p:nvPr>
            <p:ph type="pic" sz="quarter" idx="10"/>
          </p:nvPr>
        </p:nvSpPr>
        <p:spPr>
          <a:xfrm>
            <a:off x="1473200" y="7518400"/>
            <a:ext cx="13208000" cy="6858000"/>
          </a:xfrm>
          <a:pattFill prst="pct75">
            <a:fgClr>
              <a:schemeClr val="accent1"/>
            </a:fgClr>
            <a:bgClr>
              <a:schemeClr val="bg1"/>
            </a:bgClr>
          </a:pattFill>
        </p:spPr>
        <p:txBody>
          <a:bodyPr>
            <a:normAutofit/>
          </a:bodyPr>
          <a:lstStyle>
            <a:lvl1pPr>
              <a:defRPr sz="8000"/>
            </a:lvl1pPr>
          </a:lstStyle>
          <a:p>
            <a:endParaRPr lang="en-US" dirty="0"/>
          </a:p>
        </p:txBody>
      </p:sp>
      <p:sp>
        <p:nvSpPr>
          <p:cNvPr id="16" name="Picture Placeholder 15">
            <a:extLst>
              <a:ext uri="{FF2B5EF4-FFF2-40B4-BE49-F238E27FC236}">
                <a16:creationId xmlns:a16="http://schemas.microsoft.com/office/drawing/2014/main" id="{D53CA126-A463-F640-8E39-83C33FD1ABAF}"/>
              </a:ext>
            </a:extLst>
          </p:cNvPr>
          <p:cNvSpPr>
            <a:spLocks noGrp="1"/>
          </p:cNvSpPr>
          <p:nvPr>
            <p:ph type="pic" sz="quarter" idx="11"/>
          </p:nvPr>
        </p:nvSpPr>
        <p:spPr>
          <a:xfrm>
            <a:off x="1928813" y="29773563"/>
            <a:ext cx="6257925" cy="3773487"/>
          </a:xfrm>
          <a:pattFill prst="pct75">
            <a:fgClr>
              <a:schemeClr val="accent1"/>
            </a:fgClr>
            <a:bgClr>
              <a:schemeClr val="bg1"/>
            </a:bgClr>
          </a:pattFill>
        </p:spPr>
        <p:txBody>
          <a:bodyPr>
            <a:normAutofit/>
          </a:bodyPr>
          <a:lstStyle>
            <a:lvl1pPr>
              <a:defRPr sz="6000"/>
            </a:lvl1pPr>
          </a:lstStyle>
          <a:p>
            <a:endParaRPr lang="en-US" dirty="0"/>
          </a:p>
        </p:txBody>
      </p:sp>
      <p:sp>
        <p:nvSpPr>
          <p:cNvPr id="18" name="Picture Placeholder 17">
            <a:extLst>
              <a:ext uri="{FF2B5EF4-FFF2-40B4-BE49-F238E27FC236}">
                <a16:creationId xmlns:a16="http://schemas.microsoft.com/office/drawing/2014/main" id="{860A50B9-7C6C-B241-915B-B2D6EFCA2B25}"/>
              </a:ext>
            </a:extLst>
          </p:cNvPr>
          <p:cNvSpPr>
            <a:spLocks noGrp="1"/>
          </p:cNvSpPr>
          <p:nvPr>
            <p:ph type="pic" sz="quarter" idx="12"/>
          </p:nvPr>
        </p:nvSpPr>
        <p:spPr>
          <a:xfrm>
            <a:off x="8918575" y="29773563"/>
            <a:ext cx="6257925" cy="3773487"/>
          </a:xfrm>
          <a:pattFill prst="pct75">
            <a:fgClr>
              <a:schemeClr val="accent1"/>
            </a:fgClr>
            <a:bgClr>
              <a:schemeClr val="bg1"/>
            </a:bgClr>
          </a:pattFill>
        </p:spPr>
        <p:txBody>
          <a:bodyPr>
            <a:normAutofit/>
          </a:bodyPr>
          <a:lstStyle>
            <a:lvl1pPr>
              <a:defRPr sz="6000"/>
            </a:lvl1pPr>
          </a:lstStyle>
          <a:p>
            <a:endParaRPr lang="en-US"/>
          </a:p>
        </p:txBody>
      </p:sp>
      <p:sp>
        <p:nvSpPr>
          <p:cNvPr id="20" name="Picture Placeholder 19">
            <a:extLst>
              <a:ext uri="{FF2B5EF4-FFF2-40B4-BE49-F238E27FC236}">
                <a16:creationId xmlns:a16="http://schemas.microsoft.com/office/drawing/2014/main" id="{138365D8-23E7-CF40-B9D9-5F7CE3CB4ACE}"/>
              </a:ext>
            </a:extLst>
          </p:cNvPr>
          <p:cNvSpPr>
            <a:spLocks noGrp="1"/>
          </p:cNvSpPr>
          <p:nvPr>
            <p:ph type="pic" sz="quarter" idx="13"/>
          </p:nvPr>
        </p:nvSpPr>
        <p:spPr>
          <a:xfrm>
            <a:off x="17837150" y="29773563"/>
            <a:ext cx="6259513" cy="3773487"/>
          </a:xfrm>
          <a:pattFill prst="pct75">
            <a:fgClr>
              <a:schemeClr val="accent1"/>
            </a:fgClr>
            <a:bgClr>
              <a:schemeClr val="bg1"/>
            </a:bgClr>
          </a:pattFill>
        </p:spPr>
        <p:txBody>
          <a:bodyPr>
            <a:normAutofit/>
          </a:bodyPr>
          <a:lstStyle>
            <a:lvl1pPr>
              <a:defRPr sz="6000"/>
            </a:lvl1pPr>
          </a:lstStyle>
          <a:p>
            <a:endParaRPr lang="en-US"/>
          </a:p>
        </p:txBody>
      </p:sp>
      <p:sp>
        <p:nvSpPr>
          <p:cNvPr id="22" name="Picture Placeholder 21">
            <a:extLst>
              <a:ext uri="{FF2B5EF4-FFF2-40B4-BE49-F238E27FC236}">
                <a16:creationId xmlns:a16="http://schemas.microsoft.com/office/drawing/2014/main" id="{64FCB9FC-1224-014D-9728-B60C31AA0A54}"/>
              </a:ext>
            </a:extLst>
          </p:cNvPr>
          <p:cNvSpPr>
            <a:spLocks noGrp="1"/>
          </p:cNvSpPr>
          <p:nvPr>
            <p:ph type="pic" sz="quarter" idx="14"/>
          </p:nvPr>
        </p:nvSpPr>
        <p:spPr>
          <a:xfrm>
            <a:off x="24826913" y="29773563"/>
            <a:ext cx="6259512" cy="3773487"/>
          </a:xfrm>
          <a:pattFill prst="pct75">
            <a:fgClr>
              <a:schemeClr val="accent1"/>
            </a:fgClr>
            <a:bgClr>
              <a:schemeClr val="bg1"/>
            </a:bgClr>
          </a:pattFill>
        </p:spPr>
        <p:txBody>
          <a:bodyPr>
            <a:normAutofit/>
          </a:bodyPr>
          <a:lstStyle>
            <a:lvl1pPr>
              <a:defRPr sz="6000"/>
            </a:lvl1pPr>
          </a:lstStyle>
          <a:p>
            <a:endParaRPr lang="en-US"/>
          </a:p>
        </p:txBody>
      </p:sp>
      <p:sp>
        <p:nvSpPr>
          <p:cNvPr id="24" name="Picture Placeholder 23">
            <a:extLst>
              <a:ext uri="{FF2B5EF4-FFF2-40B4-BE49-F238E27FC236}">
                <a16:creationId xmlns:a16="http://schemas.microsoft.com/office/drawing/2014/main" id="{A5DCA98D-0CD9-D443-BC0D-048EE65B4BB5}"/>
              </a:ext>
            </a:extLst>
          </p:cNvPr>
          <p:cNvSpPr>
            <a:spLocks noGrp="1"/>
          </p:cNvSpPr>
          <p:nvPr>
            <p:ph type="pic" sz="quarter" idx="15"/>
          </p:nvPr>
        </p:nvSpPr>
        <p:spPr>
          <a:xfrm>
            <a:off x="18467388" y="38538150"/>
            <a:ext cx="13273087" cy="9918700"/>
          </a:xfrm>
          <a:pattFill prst="pct75">
            <a:fgClr>
              <a:schemeClr val="accent1"/>
            </a:fgClr>
            <a:bgClr>
              <a:schemeClr val="bg1"/>
            </a:bgClr>
          </a:pattFill>
        </p:spPr>
        <p:txBody>
          <a:bodyPr>
            <a:normAutofit/>
          </a:bodyPr>
          <a:lstStyle>
            <a:lvl1pPr>
              <a:defRPr sz="8000"/>
            </a:lvl1pPr>
          </a:lstStyle>
          <a:p>
            <a:endParaRPr lang="en-US"/>
          </a:p>
        </p:txBody>
      </p:sp>
    </p:spTree>
    <p:extLst>
      <p:ext uri="{BB962C8B-B14F-4D97-AF65-F5344CB8AC3E}">
        <p14:creationId xmlns:p14="http://schemas.microsoft.com/office/powerpoint/2010/main" val="15914313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2050630"/>
            <a:ext cx="29626560" cy="8534400"/>
          </a:xfrm>
          <a:prstGeom prst="rect">
            <a:avLst/>
          </a:prstGeom>
        </p:spPr>
        <p:txBody>
          <a:bodyPr vert="horz" lIns="344857" tIns="172428" rIns="344857" bIns="172428" rtlCol="0" anchor="ctr">
            <a:normAutofit/>
          </a:bodyPr>
          <a:lstStyle/>
          <a:p>
            <a:r>
              <a:rPr lang="en-US"/>
              <a:t>Click to edit Master title style</a:t>
            </a:r>
          </a:p>
        </p:txBody>
      </p:sp>
      <p:sp>
        <p:nvSpPr>
          <p:cNvPr id="3" name="Text Placeholder 2"/>
          <p:cNvSpPr>
            <a:spLocks noGrp="1"/>
          </p:cNvSpPr>
          <p:nvPr>
            <p:ph type="body" idx="1"/>
          </p:nvPr>
        </p:nvSpPr>
        <p:spPr>
          <a:xfrm>
            <a:off x="1645920" y="11948165"/>
            <a:ext cx="29626560" cy="33793856"/>
          </a:xfrm>
          <a:prstGeom prst="rect">
            <a:avLst/>
          </a:prstGeom>
        </p:spPr>
        <p:txBody>
          <a:bodyPr vert="horz" lIns="344857" tIns="172428" rIns="344857" bIns="17242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5920" y="47460751"/>
            <a:ext cx="7680960" cy="2726267"/>
          </a:xfrm>
          <a:prstGeom prst="rect">
            <a:avLst/>
          </a:prstGeom>
        </p:spPr>
        <p:txBody>
          <a:bodyPr vert="horz" lIns="344857" tIns="172428" rIns="344857" bIns="172428" rtlCol="0" anchor="ctr"/>
          <a:lstStyle>
            <a:lvl1pPr algn="l">
              <a:defRPr sz="7000">
                <a:solidFill>
                  <a:schemeClr val="tx1">
                    <a:tint val="75000"/>
                  </a:schemeClr>
                </a:solidFill>
              </a:defRPr>
            </a:lvl1pPr>
          </a:lstStyle>
          <a:p>
            <a:fld id="{360456FA-F14E-E942-9F6F-84EFD28CFFA1}" type="datetimeFigureOut">
              <a:rPr lang="en-US" smtClean="0"/>
              <a:t>8/3/20</a:t>
            </a:fld>
            <a:endParaRPr lang="en-US"/>
          </a:p>
        </p:txBody>
      </p:sp>
      <p:sp>
        <p:nvSpPr>
          <p:cNvPr id="5" name="Footer Placeholder 4"/>
          <p:cNvSpPr>
            <a:spLocks noGrp="1"/>
          </p:cNvSpPr>
          <p:nvPr>
            <p:ph type="ftr" sz="quarter" idx="3"/>
          </p:nvPr>
        </p:nvSpPr>
        <p:spPr>
          <a:xfrm>
            <a:off x="11247120" y="47460751"/>
            <a:ext cx="10424160" cy="2726267"/>
          </a:xfrm>
          <a:prstGeom prst="rect">
            <a:avLst/>
          </a:prstGeom>
        </p:spPr>
        <p:txBody>
          <a:bodyPr vert="horz" lIns="344857" tIns="172428" rIns="344857" bIns="172428" rtlCol="0" anchor="ctr"/>
          <a:lstStyle>
            <a:lvl1pPr algn="ctr">
              <a:defRPr sz="7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47460751"/>
            <a:ext cx="7680960" cy="2726267"/>
          </a:xfrm>
          <a:prstGeom prst="rect">
            <a:avLst/>
          </a:prstGeom>
        </p:spPr>
        <p:txBody>
          <a:bodyPr vert="horz" lIns="344857" tIns="172428" rIns="344857" bIns="172428" rtlCol="0" anchor="ctr"/>
          <a:lstStyle>
            <a:lvl1pPr algn="r">
              <a:defRPr sz="7000">
                <a:solidFill>
                  <a:schemeClr val="tx1">
                    <a:tint val="75000"/>
                  </a:schemeClr>
                </a:solidFill>
              </a:defRPr>
            </a:lvl1pPr>
          </a:lstStyle>
          <a:p>
            <a:fld id="{24E03A36-DDB1-F245-8959-EC2C41E68A28}" type="slidenum">
              <a:rPr lang="en-US" smtClean="0"/>
              <a:t>‹#›</a:t>
            </a:fld>
            <a:endParaRPr lang="en-US"/>
          </a:p>
        </p:txBody>
      </p:sp>
    </p:spTree>
    <p:extLst>
      <p:ext uri="{BB962C8B-B14F-4D97-AF65-F5344CB8AC3E}">
        <p14:creationId xmlns:p14="http://schemas.microsoft.com/office/powerpoint/2010/main" val="2621349391"/>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2682296" rtl="0" eaLnBrk="1" latinLnBrk="0" hangingPunct="1">
        <a:spcBef>
          <a:spcPct val="0"/>
        </a:spcBef>
        <a:buNone/>
        <a:defRPr sz="25823" kern="1200">
          <a:solidFill>
            <a:schemeClr val="tx1"/>
          </a:solidFill>
          <a:latin typeface="+mj-lt"/>
          <a:ea typeface="+mj-ea"/>
          <a:cs typeface="+mj-cs"/>
        </a:defRPr>
      </a:lvl1pPr>
    </p:titleStyle>
    <p:bodyStyle>
      <a:lvl1pPr marL="2011722" indent="-2011722" algn="l" defTabSz="2682296" rtl="0" eaLnBrk="1" latinLnBrk="0" hangingPunct="1">
        <a:spcBef>
          <a:spcPct val="20000"/>
        </a:spcBef>
        <a:buFont typeface="Arial"/>
        <a:buChar char="•"/>
        <a:defRPr sz="18823" kern="1200">
          <a:solidFill>
            <a:schemeClr val="tx1"/>
          </a:solidFill>
          <a:latin typeface="+mn-lt"/>
          <a:ea typeface="+mn-ea"/>
          <a:cs typeface="+mn-cs"/>
        </a:defRPr>
      </a:lvl1pPr>
      <a:lvl2pPr marL="4358732" indent="-1676436" algn="l" defTabSz="2682296" rtl="0" eaLnBrk="1" latinLnBrk="0" hangingPunct="1">
        <a:spcBef>
          <a:spcPct val="20000"/>
        </a:spcBef>
        <a:buFont typeface="Arial"/>
        <a:buChar char="–"/>
        <a:defRPr sz="16489" kern="1200">
          <a:solidFill>
            <a:schemeClr val="tx1"/>
          </a:solidFill>
          <a:latin typeface="+mn-lt"/>
          <a:ea typeface="+mn-ea"/>
          <a:cs typeface="+mn-cs"/>
        </a:defRPr>
      </a:lvl2pPr>
      <a:lvl3pPr marL="6705740" indent="-1341148" algn="l" defTabSz="2682296" rtl="0" eaLnBrk="1" latinLnBrk="0" hangingPunct="1">
        <a:spcBef>
          <a:spcPct val="20000"/>
        </a:spcBef>
        <a:buFont typeface="Arial"/>
        <a:buChar char="•"/>
        <a:defRPr sz="14156" kern="1200">
          <a:solidFill>
            <a:schemeClr val="tx1"/>
          </a:solidFill>
          <a:latin typeface="+mn-lt"/>
          <a:ea typeface="+mn-ea"/>
          <a:cs typeface="+mn-cs"/>
        </a:defRPr>
      </a:lvl3pPr>
      <a:lvl4pPr marL="9388037" indent="-1341148" algn="l" defTabSz="2682296" rtl="0" eaLnBrk="1" latinLnBrk="0" hangingPunct="1">
        <a:spcBef>
          <a:spcPct val="20000"/>
        </a:spcBef>
        <a:buFont typeface="Arial"/>
        <a:buChar char="–"/>
        <a:defRPr sz="11667" kern="1200">
          <a:solidFill>
            <a:schemeClr val="tx1"/>
          </a:solidFill>
          <a:latin typeface="+mn-lt"/>
          <a:ea typeface="+mn-ea"/>
          <a:cs typeface="+mn-cs"/>
        </a:defRPr>
      </a:lvl4pPr>
      <a:lvl5pPr marL="12070333" indent="-1341148" algn="l" defTabSz="2682296" rtl="0" eaLnBrk="1" latinLnBrk="0" hangingPunct="1">
        <a:spcBef>
          <a:spcPct val="20000"/>
        </a:spcBef>
        <a:buFont typeface="Arial"/>
        <a:buChar char="»"/>
        <a:defRPr sz="11667" kern="1200">
          <a:solidFill>
            <a:schemeClr val="tx1"/>
          </a:solidFill>
          <a:latin typeface="+mn-lt"/>
          <a:ea typeface="+mn-ea"/>
          <a:cs typeface="+mn-cs"/>
        </a:defRPr>
      </a:lvl5pPr>
      <a:lvl6pPr marL="14752629" indent="-1341148" algn="l" defTabSz="2682296" rtl="0" eaLnBrk="1" latinLnBrk="0" hangingPunct="1">
        <a:spcBef>
          <a:spcPct val="20000"/>
        </a:spcBef>
        <a:buFont typeface="Arial"/>
        <a:buChar char="•"/>
        <a:defRPr sz="11667" kern="1200">
          <a:solidFill>
            <a:schemeClr val="tx1"/>
          </a:solidFill>
          <a:latin typeface="+mn-lt"/>
          <a:ea typeface="+mn-ea"/>
          <a:cs typeface="+mn-cs"/>
        </a:defRPr>
      </a:lvl6pPr>
      <a:lvl7pPr marL="17434927" indent="-1341148" algn="l" defTabSz="2682296" rtl="0" eaLnBrk="1" latinLnBrk="0" hangingPunct="1">
        <a:spcBef>
          <a:spcPct val="20000"/>
        </a:spcBef>
        <a:buFont typeface="Arial"/>
        <a:buChar char="•"/>
        <a:defRPr sz="11667" kern="1200">
          <a:solidFill>
            <a:schemeClr val="tx1"/>
          </a:solidFill>
          <a:latin typeface="+mn-lt"/>
          <a:ea typeface="+mn-ea"/>
          <a:cs typeface="+mn-cs"/>
        </a:defRPr>
      </a:lvl7pPr>
      <a:lvl8pPr marL="20117223" indent="-1341148" algn="l" defTabSz="2682296" rtl="0" eaLnBrk="1" latinLnBrk="0" hangingPunct="1">
        <a:spcBef>
          <a:spcPct val="20000"/>
        </a:spcBef>
        <a:buFont typeface="Arial"/>
        <a:buChar char="•"/>
        <a:defRPr sz="11667" kern="1200">
          <a:solidFill>
            <a:schemeClr val="tx1"/>
          </a:solidFill>
          <a:latin typeface="+mn-lt"/>
          <a:ea typeface="+mn-ea"/>
          <a:cs typeface="+mn-cs"/>
        </a:defRPr>
      </a:lvl8pPr>
      <a:lvl9pPr marL="22799519" indent="-1341148" algn="l" defTabSz="2682296" rtl="0" eaLnBrk="1" latinLnBrk="0" hangingPunct="1">
        <a:spcBef>
          <a:spcPct val="20000"/>
        </a:spcBef>
        <a:buFont typeface="Arial"/>
        <a:buChar char="•"/>
        <a:defRPr sz="11667" kern="1200">
          <a:solidFill>
            <a:schemeClr val="tx1"/>
          </a:solidFill>
          <a:latin typeface="+mn-lt"/>
          <a:ea typeface="+mn-ea"/>
          <a:cs typeface="+mn-cs"/>
        </a:defRPr>
      </a:lvl9pPr>
    </p:bodyStyle>
    <p:otherStyle>
      <a:defPPr>
        <a:defRPr lang="en-US"/>
      </a:defPPr>
      <a:lvl1pPr marL="0" algn="l" defTabSz="2682296" rtl="0" eaLnBrk="1" latinLnBrk="0" hangingPunct="1">
        <a:defRPr sz="10578" kern="1200">
          <a:solidFill>
            <a:schemeClr val="tx1"/>
          </a:solidFill>
          <a:latin typeface="+mn-lt"/>
          <a:ea typeface="+mn-ea"/>
          <a:cs typeface="+mn-cs"/>
        </a:defRPr>
      </a:lvl1pPr>
      <a:lvl2pPr marL="2682296" algn="l" defTabSz="2682296" rtl="0" eaLnBrk="1" latinLnBrk="0" hangingPunct="1">
        <a:defRPr sz="10578" kern="1200">
          <a:solidFill>
            <a:schemeClr val="tx1"/>
          </a:solidFill>
          <a:latin typeface="+mn-lt"/>
          <a:ea typeface="+mn-ea"/>
          <a:cs typeface="+mn-cs"/>
        </a:defRPr>
      </a:lvl2pPr>
      <a:lvl3pPr marL="5364592" algn="l" defTabSz="2682296" rtl="0" eaLnBrk="1" latinLnBrk="0" hangingPunct="1">
        <a:defRPr sz="10578" kern="1200">
          <a:solidFill>
            <a:schemeClr val="tx1"/>
          </a:solidFill>
          <a:latin typeface="+mn-lt"/>
          <a:ea typeface="+mn-ea"/>
          <a:cs typeface="+mn-cs"/>
        </a:defRPr>
      </a:lvl3pPr>
      <a:lvl4pPr marL="8046889" algn="l" defTabSz="2682296" rtl="0" eaLnBrk="1" latinLnBrk="0" hangingPunct="1">
        <a:defRPr sz="10578" kern="1200">
          <a:solidFill>
            <a:schemeClr val="tx1"/>
          </a:solidFill>
          <a:latin typeface="+mn-lt"/>
          <a:ea typeface="+mn-ea"/>
          <a:cs typeface="+mn-cs"/>
        </a:defRPr>
      </a:lvl4pPr>
      <a:lvl5pPr marL="10729185" algn="l" defTabSz="2682296" rtl="0" eaLnBrk="1" latinLnBrk="0" hangingPunct="1">
        <a:defRPr sz="10578" kern="1200">
          <a:solidFill>
            <a:schemeClr val="tx1"/>
          </a:solidFill>
          <a:latin typeface="+mn-lt"/>
          <a:ea typeface="+mn-ea"/>
          <a:cs typeface="+mn-cs"/>
        </a:defRPr>
      </a:lvl5pPr>
      <a:lvl6pPr marL="13411481" algn="l" defTabSz="2682296" rtl="0" eaLnBrk="1" latinLnBrk="0" hangingPunct="1">
        <a:defRPr sz="10578" kern="1200">
          <a:solidFill>
            <a:schemeClr val="tx1"/>
          </a:solidFill>
          <a:latin typeface="+mn-lt"/>
          <a:ea typeface="+mn-ea"/>
          <a:cs typeface="+mn-cs"/>
        </a:defRPr>
      </a:lvl6pPr>
      <a:lvl7pPr marL="16093777" algn="l" defTabSz="2682296" rtl="0" eaLnBrk="1" latinLnBrk="0" hangingPunct="1">
        <a:defRPr sz="10578" kern="1200">
          <a:solidFill>
            <a:schemeClr val="tx1"/>
          </a:solidFill>
          <a:latin typeface="+mn-lt"/>
          <a:ea typeface="+mn-ea"/>
          <a:cs typeface="+mn-cs"/>
        </a:defRPr>
      </a:lvl7pPr>
      <a:lvl8pPr marL="18776075" algn="l" defTabSz="2682296" rtl="0" eaLnBrk="1" latinLnBrk="0" hangingPunct="1">
        <a:defRPr sz="10578" kern="1200">
          <a:solidFill>
            <a:schemeClr val="tx1"/>
          </a:solidFill>
          <a:latin typeface="+mn-lt"/>
          <a:ea typeface="+mn-ea"/>
          <a:cs typeface="+mn-cs"/>
        </a:defRPr>
      </a:lvl8pPr>
      <a:lvl9pPr marL="21458371" algn="l" defTabSz="2682296" rtl="0" eaLnBrk="1" latinLnBrk="0" hangingPunct="1">
        <a:defRPr sz="105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03727D0-681C-4E40-9209-649B455FCDB2}"/>
              </a:ext>
            </a:extLst>
          </p:cNvPr>
          <p:cNvSpPr/>
          <p:nvPr/>
        </p:nvSpPr>
        <p:spPr>
          <a:xfrm>
            <a:off x="775318" y="38043536"/>
            <a:ext cx="31393818" cy="12472691"/>
          </a:xfrm>
          <a:prstGeom prst="rect">
            <a:avLst/>
          </a:prstGeom>
          <a:solidFill>
            <a:schemeClr val="bg2">
              <a:lumMod val="20000"/>
              <a:lumOff val="80000"/>
            </a:schemeClr>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38BCF254-4F9A-9A46-BBA4-702C0E04B708}"/>
              </a:ext>
            </a:extLst>
          </p:cNvPr>
          <p:cNvSpPr/>
          <p:nvPr/>
        </p:nvSpPr>
        <p:spPr>
          <a:xfrm>
            <a:off x="769186" y="7000086"/>
            <a:ext cx="31454927" cy="10125258"/>
          </a:xfrm>
          <a:prstGeom prst="rect">
            <a:avLst/>
          </a:prstGeom>
          <a:solidFill>
            <a:schemeClr val="bg2">
              <a:lumMod val="20000"/>
              <a:lumOff val="80000"/>
            </a:schemeClr>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CE2553E0-E578-B64B-9F7D-F61CBFAE0885}"/>
              </a:ext>
            </a:extLst>
          </p:cNvPr>
          <p:cNvSpPr txBox="1"/>
          <p:nvPr/>
        </p:nvSpPr>
        <p:spPr>
          <a:xfrm>
            <a:off x="775314" y="690173"/>
            <a:ext cx="30720687" cy="2862322"/>
          </a:xfrm>
          <a:prstGeom prst="rect">
            <a:avLst/>
          </a:prstGeom>
          <a:noFill/>
        </p:spPr>
        <p:txBody>
          <a:bodyPr wrap="square" rtlCol="0">
            <a:spAutoFit/>
          </a:bodyPr>
          <a:lstStyle/>
          <a:p>
            <a:r>
              <a:rPr lang="en-US" sz="18000" dirty="0">
                <a:latin typeface="Red Hat Display" panose="02010503040201060303" pitchFamily="2" charset="77"/>
              </a:rPr>
              <a:t>Full Title of your Poster Here</a:t>
            </a:r>
          </a:p>
        </p:txBody>
      </p:sp>
      <p:sp>
        <p:nvSpPr>
          <p:cNvPr id="11" name="TextBox 10">
            <a:extLst>
              <a:ext uri="{FF2B5EF4-FFF2-40B4-BE49-F238E27FC236}">
                <a16:creationId xmlns:a16="http://schemas.microsoft.com/office/drawing/2014/main" id="{2BFF4EDB-2271-3E4D-B354-91F0BD5F9B98}"/>
              </a:ext>
            </a:extLst>
          </p:cNvPr>
          <p:cNvSpPr txBox="1"/>
          <p:nvPr/>
        </p:nvSpPr>
        <p:spPr>
          <a:xfrm>
            <a:off x="765966" y="3337298"/>
            <a:ext cx="30010700" cy="1015663"/>
          </a:xfrm>
          <a:prstGeom prst="rect">
            <a:avLst/>
          </a:prstGeom>
          <a:noFill/>
        </p:spPr>
        <p:txBody>
          <a:bodyPr wrap="square" rtlCol="0">
            <a:spAutoFit/>
          </a:bodyPr>
          <a:lstStyle/>
          <a:p>
            <a:r>
              <a:rPr lang="en-US" sz="6000" dirty="0">
                <a:latin typeface="Red Hat Display" panose="02010503040201060303" pitchFamily="2" charset="77"/>
              </a:rPr>
              <a:t>Authors and Affiliations | Authors and Affiliations</a:t>
            </a:r>
          </a:p>
        </p:txBody>
      </p:sp>
      <p:sp>
        <p:nvSpPr>
          <p:cNvPr id="12" name="TextBox 11">
            <a:extLst>
              <a:ext uri="{FF2B5EF4-FFF2-40B4-BE49-F238E27FC236}">
                <a16:creationId xmlns:a16="http://schemas.microsoft.com/office/drawing/2014/main" id="{604B9116-8CE6-2647-B06B-732FC3C394F6}"/>
              </a:ext>
            </a:extLst>
          </p:cNvPr>
          <p:cNvSpPr txBox="1"/>
          <p:nvPr/>
        </p:nvSpPr>
        <p:spPr>
          <a:xfrm>
            <a:off x="1462148" y="15016380"/>
            <a:ext cx="13274086" cy="740844"/>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13" name="Round Same Side Corner Rectangle 12">
            <a:extLst>
              <a:ext uri="{FF2B5EF4-FFF2-40B4-BE49-F238E27FC236}">
                <a16:creationId xmlns:a16="http://schemas.microsoft.com/office/drawing/2014/main" id="{F522B888-543D-D944-B98F-A3AFB80FDE76}"/>
              </a:ext>
            </a:extLst>
          </p:cNvPr>
          <p:cNvSpPr/>
          <p:nvPr/>
        </p:nvSpPr>
        <p:spPr>
          <a:xfrm>
            <a:off x="769187" y="5243131"/>
            <a:ext cx="31454928" cy="1756955"/>
          </a:xfrm>
          <a:prstGeom prst="round2Same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C646DC6-E27B-C245-95C6-EC300EA8996C}"/>
              </a:ext>
            </a:extLst>
          </p:cNvPr>
          <p:cNvSpPr/>
          <p:nvPr/>
        </p:nvSpPr>
        <p:spPr>
          <a:xfrm>
            <a:off x="769187" y="5432983"/>
            <a:ext cx="31454926" cy="1446550"/>
          </a:xfrm>
          <a:prstGeom prst="rect">
            <a:avLst/>
          </a:prstGeom>
        </p:spPr>
        <p:txBody>
          <a:bodyPr wrap="square" anchor="ctr">
            <a:spAutoFit/>
          </a:bodyPr>
          <a:lstStyle/>
          <a:p>
            <a:pPr algn="ctr"/>
            <a:r>
              <a:rPr lang="en-US" sz="8800" dirty="0">
                <a:solidFill>
                  <a:schemeClr val="bg1"/>
                </a:solidFill>
                <a:latin typeface="Red Hat Display" panose="02010503040201060303" pitchFamily="2" charset="77"/>
              </a:rPr>
              <a:t>INTRODUCTION</a:t>
            </a:r>
          </a:p>
        </p:txBody>
      </p:sp>
      <p:sp>
        <p:nvSpPr>
          <p:cNvPr id="15" name="Round Same Side Corner Rectangle 14">
            <a:extLst>
              <a:ext uri="{FF2B5EF4-FFF2-40B4-BE49-F238E27FC236}">
                <a16:creationId xmlns:a16="http://schemas.microsoft.com/office/drawing/2014/main" id="{F9D75E85-6B94-114D-9779-474F69A0FC20}"/>
              </a:ext>
            </a:extLst>
          </p:cNvPr>
          <p:cNvSpPr/>
          <p:nvPr/>
        </p:nvSpPr>
        <p:spPr>
          <a:xfrm>
            <a:off x="775314" y="36283274"/>
            <a:ext cx="31393818" cy="1756955"/>
          </a:xfrm>
          <a:prstGeom prst="round2Same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8AEC262-EAD6-6A4F-BD7D-8A3E85A5FAAD}"/>
              </a:ext>
            </a:extLst>
          </p:cNvPr>
          <p:cNvSpPr/>
          <p:nvPr/>
        </p:nvSpPr>
        <p:spPr>
          <a:xfrm>
            <a:off x="609874" y="36526236"/>
            <a:ext cx="31559258" cy="1446550"/>
          </a:xfrm>
          <a:prstGeom prst="rect">
            <a:avLst/>
          </a:prstGeom>
        </p:spPr>
        <p:txBody>
          <a:bodyPr wrap="square" anchor="ctr">
            <a:spAutoFit/>
          </a:bodyPr>
          <a:lstStyle/>
          <a:p>
            <a:pPr algn="ctr"/>
            <a:r>
              <a:rPr lang="en-US" sz="8800" dirty="0">
                <a:solidFill>
                  <a:schemeClr val="bg1"/>
                </a:solidFill>
                <a:latin typeface="Red Hat Display" panose="02010503040201060303" pitchFamily="2" charset="77"/>
              </a:rPr>
              <a:t>CONCLUSION</a:t>
            </a:r>
          </a:p>
        </p:txBody>
      </p:sp>
      <p:sp>
        <p:nvSpPr>
          <p:cNvPr id="17" name="TextBox 16">
            <a:extLst>
              <a:ext uri="{FF2B5EF4-FFF2-40B4-BE49-F238E27FC236}">
                <a16:creationId xmlns:a16="http://schemas.microsoft.com/office/drawing/2014/main" id="{E65E0915-8C73-6944-BAEE-DCBB69F821BF}"/>
              </a:ext>
            </a:extLst>
          </p:cNvPr>
          <p:cNvSpPr txBox="1"/>
          <p:nvPr/>
        </p:nvSpPr>
        <p:spPr>
          <a:xfrm>
            <a:off x="15335903" y="7444187"/>
            <a:ext cx="16404860" cy="7991483"/>
          </a:xfrm>
          <a:prstGeom prst="rect">
            <a:avLst/>
          </a:prstGeom>
          <a:noFill/>
        </p:spPr>
        <p:txBody>
          <a:bodyPr wrap="square" rtlCol="0">
            <a:spAutoFit/>
          </a:bodyPr>
          <a:lstStyle/>
          <a:p>
            <a:pPr algn="just">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latin typeface="Red Hat Display" panose="02010503040201060303" pitchFamily="2" charset="77"/>
              </a:rPr>
              <a:t>exerit</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denis</a:t>
            </a:r>
            <a:r>
              <a:rPr lang="ro-RO" sz="2800" baseline="30000" dirty="0">
                <a:latin typeface="Red Hat Display" panose="02010503040201060303" pitchFamily="2" charset="77"/>
              </a:rPr>
              <a:t> posam si te veliqui aerorro minis aspelest, sum diciisitae sit, alia volupta nam ut aut aliqui odio te net erempel il magnihi llandionsent voluptatur?</a:t>
            </a:r>
          </a:p>
          <a:p>
            <a:pPr algn="just">
              <a:lnSpc>
                <a:spcPct val="150000"/>
              </a:lnSpc>
              <a:spcAft>
                <a:spcPts val="1200"/>
              </a:spcAft>
            </a:pPr>
            <a:r>
              <a:rPr lang="ro-RO" sz="2800" baseline="30000" dirty="0">
                <a:latin typeface="Red Hat Display" panose="02010503040201060303" pitchFamily="2" charset="77"/>
              </a:rPr>
              <a:t>Estibea tempor solorem ea ad mo mossitibusa nobist iduciis ciliqua ssitatius apel ea nes dita volupta quunt.</a:t>
            </a:r>
          </a:p>
          <a:p>
            <a:pPr algn="just">
              <a:lnSpc>
                <a:spcPct val="150000"/>
              </a:lnSpc>
              <a:spcAft>
                <a:spcPts val="1200"/>
              </a:spcAft>
            </a:pPr>
            <a:r>
              <a:rPr lang="fr-FR" sz="2800" baseline="30000" dirty="0" err="1">
                <a:latin typeface="Red Hat Display" panose="02010503040201060303" pitchFamily="2" charset="77"/>
              </a:rPr>
              <a:t>Ceratiur</a:t>
            </a:r>
            <a:r>
              <a:rPr lang="fr-FR" sz="2800" baseline="30000" dirty="0">
                <a:latin typeface="Red Hat Display" panose="02010503040201060303" pitchFamily="2" charset="77"/>
              </a:rPr>
              <a:t> si </a:t>
            </a:r>
            <a:r>
              <a:rPr lang="fr-FR" sz="2800" baseline="30000" dirty="0" err="1">
                <a:latin typeface="Red Hat Display" panose="02010503040201060303" pitchFamily="2" charset="77"/>
              </a:rPr>
              <a:t>sequi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poratus</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restecto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torum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nossit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quiasinus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millam</a:t>
            </a:r>
            <a:r>
              <a:rPr lang="fr-FR" sz="2800" baseline="30000" dirty="0">
                <a:latin typeface="Red Hat Display" panose="02010503040201060303" pitchFamily="2" charset="77"/>
              </a:rPr>
              <a:t> quo que </a:t>
            </a:r>
            <a:r>
              <a:rPr lang="fr-FR" sz="2800" baseline="30000" dirty="0" err="1">
                <a:latin typeface="Red Hat Display" panose="02010503040201060303" pitchFamily="2" charset="77"/>
              </a:rPr>
              <a:t>simus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repudi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nimossundam</a:t>
            </a:r>
            <a:r>
              <a:rPr lang="fr-FR" sz="2800" baseline="30000" dirty="0">
                <a:latin typeface="Red Hat Display" panose="02010503040201060303" pitchFamily="2" charset="77"/>
              </a:rPr>
              <a:t> qui ut </a:t>
            </a:r>
            <a:r>
              <a:rPr lang="fr-FR" sz="2800" baseline="30000" dirty="0" err="1">
                <a:latin typeface="Red Hat Display" panose="02010503040201060303" pitchFamily="2" charset="77"/>
              </a:rPr>
              <a:t>latempel</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velistinum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dipsantem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esentio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sp>
        <p:nvSpPr>
          <p:cNvPr id="18" name="Rectangle 17">
            <a:extLst>
              <a:ext uri="{FF2B5EF4-FFF2-40B4-BE49-F238E27FC236}">
                <a16:creationId xmlns:a16="http://schemas.microsoft.com/office/drawing/2014/main" id="{7AF44BB8-F130-A74A-99BD-2DABF6AF8A61}"/>
              </a:ext>
            </a:extLst>
          </p:cNvPr>
          <p:cNvSpPr/>
          <p:nvPr/>
        </p:nvSpPr>
        <p:spPr>
          <a:xfrm>
            <a:off x="16675658" y="19321093"/>
            <a:ext cx="15493478" cy="16523387"/>
          </a:xfrm>
          <a:prstGeom prst="rect">
            <a:avLst/>
          </a:prstGeom>
          <a:solidFill>
            <a:schemeClr val="bg2">
              <a:lumMod val="20000"/>
              <a:lumOff val="80000"/>
            </a:schemeClr>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9" name="Round Same Side Corner Rectangle 18">
            <a:extLst>
              <a:ext uri="{FF2B5EF4-FFF2-40B4-BE49-F238E27FC236}">
                <a16:creationId xmlns:a16="http://schemas.microsoft.com/office/drawing/2014/main" id="{455048C6-8027-3647-B5C6-02A9EEADA39C}"/>
              </a:ext>
            </a:extLst>
          </p:cNvPr>
          <p:cNvSpPr/>
          <p:nvPr/>
        </p:nvSpPr>
        <p:spPr>
          <a:xfrm>
            <a:off x="16685011" y="17549708"/>
            <a:ext cx="15484125" cy="1756955"/>
          </a:xfrm>
          <a:prstGeom prst="round2Same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F53F4A62-D023-E34B-BCB9-2FEF21B14882}"/>
              </a:ext>
            </a:extLst>
          </p:cNvPr>
          <p:cNvSpPr/>
          <p:nvPr/>
        </p:nvSpPr>
        <p:spPr>
          <a:xfrm>
            <a:off x="16685011" y="17735401"/>
            <a:ext cx="15484125" cy="1497114"/>
          </a:xfrm>
          <a:prstGeom prst="rect">
            <a:avLst/>
          </a:prstGeom>
        </p:spPr>
        <p:txBody>
          <a:bodyPr wrap="square" anchor="ctr">
            <a:spAutoFit/>
          </a:bodyPr>
          <a:lstStyle/>
          <a:p>
            <a:pPr algn="ctr"/>
            <a:r>
              <a:rPr lang="en-US" sz="8800" dirty="0">
                <a:solidFill>
                  <a:schemeClr val="bg1"/>
                </a:solidFill>
                <a:latin typeface="Red Hat Display" panose="02010503040201060303" pitchFamily="2" charset="77"/>
              </a:rPr>
              <a:t>RESULTS</a:t>
            </a:r>
          </a:p>
        </p:txBody>
      </p:sp>
      <p:sp>
        <p:nvSpPr>
          <p:cNvPr id="21" name="Rectangle 20">
            <a:extLst>
              <a:ext uri="{FF2B5EF4-FFF2-40B4-BE49-F238E27FC236}">
                <a16:creationId xmlns:a16="http://schemas.microsoft.com/office/drawing/2014/main" id="{8487E797-E5F6-E343-B685-76CF32E49AF4}"/>
              </a:ext>
            </a:extLst>
          </p:cNvPr>
          <p:cNvSpPr/>
          <p:nvPr/>
        </p:nvSpPr>
        <p:spPr>
          <a:xfrm>
            <a:off x="24827591" y="29773369"/>
            <a:ext cx="6258635" cy="377326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1160B8CF-EC76-954A-8C24-22FFD6EC6151}"/>
              </a:ext>
            </a:extLst>
          </p:cNvPr>
          <p:cNvSpPr txBox="1"/>
          <p:nvPr/>
        </p:nvSpPr>
        <p:spPr>
          <a:xfrm>
            <a:off x="17837894" y="33970995"/>
            <a:ext cx="6212256" cy="1087092"/>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23" name="TextBox 22">
            <a:extLst>
              <a:ext uri="{FF2B5EF4-FFF2-40B4-BE49-F238E27FC236}">
                <a16:creationId xmlns:a16="http://schemas.microsoft.com/office/drawing/2014/main" id="{16C9B871-679F-D741-8F04-BBBE202167F1}"/>
              </a:ext>
            </a:extLst>
          </p:cNvPr>
          <p:cNvSpPr txBox="1"/>
          <p:nvPr/>
        </p:nvSpPr>
        <p:spPr>
          <a:xfrm>
            <a:off x="17091873" y="20114861"/>
            <a:ext cx="14661048" cy="9284145"/>
          </a:xfrm>
          <a:prstGeom prst="rect">
            <a:avLst/>
          </a:prstGeom>
          <a:noFill/>
        </p:spPr>
        <p:txBody>
          <a:bodyPr wrap="square" rtlCol="0">
            <a:spAutoFit/>
          </a:bodyPr>
          <a:lstStyle/>
          <a:p>
            <a:pPr algn="just">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latin typeface="Red Hat Display" panose="02010503040201060303" pitchFamily="2" charset="77"/>
              </a:rPr>
              <a:t>exerit</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denis</a:t>
            </a:r>
            <a:r>
              <a:rPr lang="ro-RO" sz="2800" baseline="30000" dirty="0">
                <a:latin typeface="Red Hat Display" panose="02010503040201060303" pitchFamily="2" charset="77"/>
              </a:rPr>
              <a:t> posam si te veliqui aerorro minis aspelest, sum diciisitae sit, alia volupta nam ut aut aliqui odio te net erempel il magnihi llandionsent voluptatur?</a:t>
            </a:r>
          </a:p>
          <a:p>
            <a:pPr algn="just">
              <a:lnSpc>
                <a:spcPct val="150000"/>
              </a:lnSpc>
              <a:spcAft>
                <a:spcPts val="1200"/>
              </a:spcAft>
            </a:pPr>
            <a:r>
              <a:rPr lang="ro-RO" sz="2800" baseline="30000" dirty="0">
                <a:latin typeface="Red Hat Display" panose="02010503040201060303" pitchFamily="2" charset="77"/>
              </a:rPr>
              <a:t>Estibea tempor solorem ea ad mo mossitibusa nobist iduciis ciliqua ssitatius apel ea nes dita volupta quunt.</a:t>
            </a:r>
          </a:p>
          <a:p>
            <a:pPr algn="just">
              <a:lnSpc>
                <a:spcPct val="150000"/>
              </a:lnSpc>
              <a:spcAft>
                <a:spcPts val="1200"/>
              </a:spcAft>
            </a:pPr>
            <a:r>
              <a:rPr lang="fr-FR" sz="2800" baseline="30000" dirty="0" err="1">
                <a:latin typeface="Red Hat Display" panose="02010503040201060303" pitchFamily="2" charset="77"/>
              </a:rPr>
              <a:t>Ceratiur</a:t>
            </a:r>
            <a:r>
              <a:rPr lang="fr-FR" sz="2800" baseline="30000" dirty="0">
                <a:latin typeface="Red Hat Display" panose="02010503040201060303" pitchFamily="2" charset="77"/>
              </a:rPr>
              <a:t> si </a:t>
            </a:r>
            <a:r>
              <a:rPr lang="fr-FR" sz="2800" baseline="30000" dirty="0" err="1">
                <a:latin typeface="Red Hat Display" panose="02010503040201060303" pitchFamily="2" charset="77"/>
              </a:rPr>
              <a:t>sequi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poratus</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restecto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torum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nossit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quiasinus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millam</a:t>
            </a:r>
            <a:r>
              <a:rPr lang="fr-FR" sz="2800" baseline="30000" dirty="0">
                <a:latin typeface="Red Hat Display" panose="02010503040201060303" pitchFamily="2" charset="77"/>
              </a:rPr>
              <a:t> quo que </a:t>
            </a:r>
            <a:r>
              <a:rPr lang="fr-FR" sz="2800" baseline="30000" dirty="0" err="1">
                <a:latin typeface="Red Hat Display" panose="02010503040201060303" pitchFamily="2" charset="77"/>
              </a:rPr>
              <a:t>simus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repudi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nimossundam</a:t>
            </a:r>
            <a:r>
              <a:rPr lang="fr-FR" sz="2800" baseline="30000" dirty="0">
                <a:latin typeface="Red Hat Display" panose="02010503040201060303" pitchFamily="2" charset="77"/>
              </a:rPr>
              <a:t> qui ut </a:t>
            </a:r>
            <a:r>
              <a:rPr lang="fr-FR" sz="2800" baseline="30000" dirty="0" err="1">
                <a:latin typeface="Red Hat Display" panose="02010503040201060303" pitchFamily="2" charset="77"/>
              </a:rPr>
              <a:t>latempel</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velistinum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dipsantem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esentio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sp>
        <p:nvSpPr>
          <p:cNvPr id="24" name="Rectangle 23">
            <a:extLst>
              <a:ext uri="{FF2B5EF4-FFF2-40B4-BE49-F238E27FC236}">
                <a16:creationId xmlns:a16="http://schemas.microsoft.com/office/drawing/2014/main" id="{F25965DA-747A-3D4C-87B0-314DB1F894FE}"/>
              </a:ext>
            </a:extLst>
          </p:cNvPr>
          <p:cNvSpPr/>
          <p:nvPr/>
        </p:nvSpPr>
        <p:spPr>
          <a:xfrm>
            <a:off x="765965" y="19321093"/>
            <a:ext cx="15493478" cy="16523387"/>
          </a:xfrm>
          <a:prstGeom prst="rect">
            <a:avLst/>
          </a:prstGeom>
          <a:solidFill>
            <a:schemeClr val="bg2">
              <a:lumMod val="20000"/>
              <a:lumOff val="80000"/>
            </a:schemeClr>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Round Same Side Corner Rectangle 24">
            <a:extLst>
              <a:ext uri="{FF2B5EF4-FFF2-40B4-BE49-F238E27FC236}">
                <a16:creationId xmlns:a16="http://schemas.microsoft.com/office/drawing/2014/main" id="{A3A9EC6B-BFA7-F341-A711-0F7F2D6DF2FF}"/>
              </a:ext>
            </a:extLst>
          </p:cNvPr>
          <p:cNvSpPr/>
          <p:nvPr/>
        </p:nvSpPr>
        <p:spPr>
          <a:xfrm>
            <a:off x="775318" y="17549708"/>
            <a:ext cx="15484125" cy="1756955"/>
          </a:xfrm>
          <a:prstGeom prst="round2Same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1D66406-8ED3-DA40-9610-25143D9467C4}"/>
              </a:ext>
            </a:extLst>
          </p:cNvPr>
          <p:cNvSpPr/>
          <p:nvPr/>
        </p:nvSpPr>
        <p:spPr>
          <a:xfrm>
            <a:off x="775318" y="17735401"/>
            <a:ext cx="15484125" cy="1497114"/>
          </a:xfrm>
          <a:prstGeom prst="rect">
            <a:avLst/>
          </a:prstGeom>
        </p:spPr>
        <p:txBody>
          <a:bodyPr wrap="square" anchor="ctr">
            <a:spAutoFit/>
          </a:bodyPr>
          <a:lstStyle/>
          <a:p>
            <a:pPr algn="ctr"/>
            <a:r>
              <a:rPr lang="en-US" sz="8800" dirty="0">
                <a:solidFill>
                  <a:schemeClr val="bg1"/>
                </a:solidFill>
                <a:latin typeface="Red Hat Display" panose="02010503040201060303" pitchFamily="2" charset="77"/>
              </a:rPr>
              <a:t>METHODS</a:t>
            </a:r>
          </a:p>
        </p:txBody>
      </p:sp>
      <p:sp>
        <p:nvSpPr>
          <p:cNvPr id="27" name="TextBox 26">
            <a:extLst>
              <a:ext uri="{FF2B5EF4-FFF2-40B4-BE49-F238E27FC236}">
                <a16:creationId xmlns:a16="http://schemas.microsoft.com/office/drawing/2014/main" id="{457946EE-4E60-424A-A0B1-FC70F64EECF7}"/>
              </a:ext>
            </a:extLst>
          </p:cNvPr>
          <p:cNvSpPr txBox="1"/>
          <p:nvPr/>
        </p:nvSpPr>
        <p:spPr>
          <a:xfrm>
            <a:off x="1928201" y="33970995"/>
            <a:ext cx="6212256" cy="1087092"/>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28" name="TextBox 27">
            <a:extLst>
              <a:ext uri="{FF2B5EF4-FFF2-40B4-BE49-F238E27FC236}">
                <a16:creationId xmlns:a16="http://schemas.microsoft.com/office/drawing/2014/main" id="{5BBE7347-699B-8E43-87A4-8C616019CA10}"/>
              </a:ext>
            </a:extLst>
          </p:cNvPr>
          <p:cNvSpPr txBox="1"/>
          <p:nvPr/>
        </p:nvSpPr>
        <p:spPr>
          <a:xfrm>
            <a:off x="8957107" y="33982848"/>
            <a:ext cx="6258635" cy="1087092"/>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endParaRPr lang="fr-FR" sz="1800" i="1" baseline="30000" dirty="0">
              <a:latin typeface="Red Hat Display" panose="02010503040201060303" pitchFamily="2" charset="77"/>
            </a:endParaRPr>
          </a:p>
        </p:txBody>
      </p:sp>
      <p:sp>
        <p:nvSpPr>
          <p:cNvPr id="29" name="TextBox 28">
            <a:extLst>
              <a:ext uri="{FF2B5EF4-FFF2-40B4-BE49-F238E27FC236}">
                <a16:creationId xmlns:a16="http://schemas.microsoft.com/office/drawing/2014/main" id="{8582FDAA-5CD6-004D-8AAA-4BE17904E7DA}"/>
              </a:ext>
            </a:extLst>
          </p:cNvPr>
          <p:cNvSpPr txBox="1"/>
          <p:nvPr/>
        </p:nvSpPr>
        <p:spPr>
          <a:xfrm>
            <a:off x="1182180" y="20114861"/>
            <a:ext cx="14661048" cy="9284145"/>
          </a:xfrm>
          <a:prstGeom prst="rect">
            <a:avLst/>
          </a:prstGeom>
          <a:noFill/>
        </p:spPr>
        <p:txBody>
          <a:bodyPr wrap="square" rtlCol="0">
            <a:spAutoFit/>
          </a:bodyPr>
          <a:lstStyle/>
          <a:p>
            <a:pPr algn="just">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latin typeface="Red Hat Display" panose="02010503040201060303" pitchFamily="2" charset="77"/>
              </a:rPr>
              <a:t>exerit</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denis</a:t>
            </a:r>
            <a:r>
              <a:rPr lang="ro-RO" sz="2800" baseline="30000" dirty="0">
                <a:latin typeface="Red Hat Display" panose="02010503040201060303" pitchFamily="2" charset="77"/>
              </a:rPr>
              <a:t> posam si te veliqui aerorro minis aspelest, sum diciisitae sit, alia volupta nam ut aut aliqui odio te net erempel il magnihi llandionsent voluptatur?</a:t>
            </a:r>
          </a:p>
          <a:p>
            <a:pPr algn="just">
              <a:lnSpc>
                <a:spcPct val="150000"/>
              </a:lnSpc>
              <a:spcAft>
                <a:spcPts val="1200"/>
              </a:spcAft>
            </a:pPr>
            <a:r>
              <a:rPr lang="ro-RO" sz="2800" baseline="30000" dirty="0">
                <a:latin typeface="Red Hat Display" panose="02010503040201060303" pitchFamily="2" charset="77"/>
              </a:rPr>
              <a:t>Estibea tempor solorem ea ad mo mossitibusa nobist iduciis ciliqua ssitatius apel ea nes dita volupta quunt.</a:t>
            </a:r>
          </a:p>
          <a:p>
            <a:pPr algn="just">
              <a:lnSpc>
                <a:spcPct val="150000"/>
              </a:lnSpc>
              <a:spcAft>
                <a:spcPts val="1200"/>
              </a:spcAft>
            </a:pPr>
            <a:r>
              <a:rPr lang="fr-FR" sz="2800" baseline="30000" dirty="0" err="1">
                <a:latin typeface="Red Hat Display" panose="02010503040201060303" pitchFamily="2" charset="77"/>
              </a:rPr>
              <a:t>Ceratiur</a:t>
            </a:r>
            <a:r>
              <a:rPr lang="fr-FR" sz="2800" baseline="30000" dirty="0">
                <a:latin typeface="Red Hat Display" panose="02010503040201060303" pitchFamily="2" charset="77"/>
              </a:rPr>
              <a:t> si </a:t>
            </a:r>
            <a:r>
              <a:rPr lang="fr-FR" sz="2800" baseline="30000" dirty="0" err="1">
                <a:latin typeface="Red Hat Display" panose="02010503040201060303" pitchFamily="2" charset="77"/>
              </a:rPr>
              <a:t>sequi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poratus</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restecto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torum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nossit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quiasinus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millam</a:t>
            </a:r>
            <a:r>
              <a:rPr lang="fr-FR" sz="2800" baseline="30000" dirty="0">
                <a:latin typeface="Red Hat Display" panose="02010503040201060303" pitchFamily="2" charset="77"/>
              </a:rPr>
              <a:t> quo que </a:t>
            </a:r>
            <a:r>
              <a:rPr lang="fr-FR" sz="2800" baseline="30000" dirty="0" err="1">
                <a:latin typeface="Red Hat Display" panose="02010503040201060303" pitchFamily="2" charset="77"/>
              </a:rPr>
              <a:t>simus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repudi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nimossundam</a:t>
            </a:r>
            <a:r>
              <a:rPr lang="fr-FR" sz="2800" baseline="30000" dirty="0">
                <a:latin typeface="Red Hat Display" panose="02010503040201060303" pitchFamily="2" charset="77"/>
              </a:rPr>
              <a:t> qui ut </a:t>
            </a:r>
            <a:r>
              <a:rPr lang="fr-FR" sz="2800" baseline="30000" dirty="0" err="1">
                <a:latin typeface="Red Hat Display" panose="02010503040201060303" pitchFamily="2" charset="77"/>
              </a:rPr>
              <a:t>latempel</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velistinum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dipsantem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esentio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sp>
        <p:nvSpPr>
          <p:cNvPr id="30" name="TextBox 29">
            <a:extLst>
              <a:ext uri="{FF2B5EF4-FFF2-40B4-BE49-F238E27FC236}">
                <a16:creationId xmlns:a16="http://schemas.microsoft.com/office/drawing/2014/main" id="{8E5F73AB-DAEE-6147-84BA-135779AB3A26}"/>
              </a:ext>
            </a:extLst>
          </p:cNvPr>
          <p:cNvSpPr txBox="1"/>
          <p:nvPr/>
        </p:nvSpPr>
        <p:spPr>
          <a:xfrm>
            <a:off x="18466676" y="48962071"/>
            <a:ext cx="13274086" cy="740844"/>
          </a:xfrm>
          <a:prstGeom prst="rect">
            <a:avLst/>
          </a:prstGeom>
          <a:noFill/>
        </p:spPr>
        <p:txBody>
          <a:bodyPr wrap="square" rtlCol="0">
            <a:spAutoFit/>
          </a:bodyPr>
          <a:lstStyle/>
          <a:p>
            <a:pPr>
              <a:lnSpc>
                <a:spcPts val="2700"/>
              </a:lnSpc>
            </a:pPr>
            <a:r>
              <a:rPr lang="fr-FR" sz="1800" i="1" baseline="30000" dirty="0" err="1">
                <a:latin typeface="Red Hat Display" panose="02010503040201060303" pitchFamily="2" charset="77"/>
              </a:rPr>
              <a:t>Ceratiur</a:t>
            </a:r>
            <a:r>
              <a:rPr lang="fr-FR" sz="1800" i="1" baseline="30000" dirty="0">
                <a:latin typeface="Red Hat Display" panose="02010503040201060303" pitchFamily="2" charset="77"/>
              </a:rPr>
              <a:t> si </a:t>
            </a:r>
            <a:r>
              <a:rPr lang="fr-FR" sz="1800" i="1" baseline="30000" dirty="0" err="1">
                <a:latin typeface="Red Hat Display" panose="02010503040201060303" pitchFamily="2" charset="77"/>
              </a:rPr>
              <a:t>sequi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poratus</a:t>
            </a:r>
            <a:r>
              <a:rPr lang="fr-FR" sz="1800" i="1" baseline="30000" dirty="0">
                <a:latin typeface="Red Hat Display" panose="02010503040201060303" pitchFamily="2" charset="77"/>
              </a:rPr>
              <a:t> que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restecto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torum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nossit</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quiasinus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millam</a:t>
            </a:r>
            <a:r>
              <a:rPr lang="fr-FR" sz="1800" i="1" baseline="30000" dirty="0">
                <a:latin typeface="Red Hat Display" panose="02010503040201060303" pitchFamily="2" charset="77"/>
              </a:rPr>
              <a:t> quo que </a:t>
            </a:r>
            <a:r>
              <a:rPr lang="fr-FR" sz="1800" i="1" baseline="30000" dirty="0" err="1">
                <a:latin typeface="Red Hat Display" panose="02010503040201060303" pitchFamily="2" charset="77"/>
              </a:rPr>
              <a:t>simus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repudi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nimossundam</a:t>
            </a:r>
            <a:r>
              <a:rPr lang="fr-FR" sz="1800" i="1" baseline="30000" dirty="0">
                <a:latin typeface="Red Hat Display" panose="02010503040201060303" pitchFamily="2" charset="77"/>
              </a:rPr>
              <a:t> qui ut </a:t>
            </a:r>
            <a:r>
              <a:rPr lang="fr-FR" sz="1800" i="1" baseline="30000" dirty="0" err="1">
                <a:latin typeface="Red Hat Display" panose="02010503040201060303" pitchFamily="2" charset="77"/>
              </a:rPr>
              <a:t>latempel</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ipsa</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velistinum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dipsantem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esentio</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volupta</a:t>
            </a:r>
            <a:r>
              <a:rPr lang="fr-FR" sz="1800" i="1" baseline="30000" dirty="0">
                <a:latin typeface="Red Hat Display" panose="02010503040201060303" pitchFamily="2" charset="77"/>
              </a:rPr>
              <a:t> et </a:t>
            </a:r>
            <a:r>
              <a:rPr lang="fr-FR" sz="1800" i="1" baseline="30000" dirty="0" err="1">
                <a:latin typeface="Red Hat Display" panose="02010503040201060303" pitchFamily="2" charset="77"/>
              </a:rPr>
              <a:t>iur</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alique</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volum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eos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aut</a:t>
            </a:r>
            <a:r>
              <a:rPr lang="fr-FR" sz="1800" i="1" baseline="30000" dirty="0">
                <a:latin typeface="Red Hat Display" panose="02010503040201060303" pitchFamily="2" charset="77"/>
              </a:rPr>
              <a:t> lis </a:t>
            </a:r>
            <a:r>
              <a:rPr lang="fr-FR" sz="1800" i="1" baseline="30000" dirty="0" err="1">
                <a:latin typeface="Red Hat Display" panose="02010503040201060303" pitchFamily="2" charset="77"/>
              </a:rPr>
              <a:t>ipsus</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modi</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occatet</a:t>
            </a:r>
            <a:r>
              <a:rPr lang="fr-FR" sz="1800" i="1" baseline="30000" dirty="0">
                <a:latin typeface="Red Hat Display" panose="02010503040201060303" pitchFamily="2" charset="77"/>
              </a:rPr>
              <a:t> accus </a:t>
            </a:r>
            <a:r>
              <a:rPr lang="fr-FR" sz="1800" i="1" baseline="30000" dirty="0" err="1">
                <a:latin typeface="Red Hat Display" panose="02010503040201060303" pitchFamily="2" charset="77"/>
              </a:rPr>
              <a:t>quatum</a:t>
            </a:r>
            <a:r>
              <a:rPr lang="fr-FR" sz="1800" i="1" baseline="30000" dirty="0">
                <a:latin typeface="Red Hat Display" panose="02010503040201060303" pitchFamily="2" charset="77"/>
              </a:rPr>
              <a:t> qui </a:t>
            </a:r>
            <a:r>
              <a:rPr lang="fr-FR" sz="1800" i="1" baseline="30000" dirty="0" err="1">
                <a:latin typeface="Red Hat Display" panose="02010503040201060303" pitchFamily="2" charset="77"/>
              </a:rPr>
              <a:t>andipsum</a:t>
            </a:r>
            <a:r>
              <a:rPr lang="fr-FR" sz="1800" i="1" baseline="30000" dirty="0">
                <a:latin typeface="Red Hat Display" panose="02010503040201060303" pitchFamily="2" charset="77"/>
              </a:rPr>
              <a:t> </a:t>
            </a:r>
            <a:r>
              <a:rPr lang="fr-FR" sz="1800" i="1" baseline="30000" dirty="0" err="1">
                <a:latin typeface="Red Hat Display" panose="02010503040201060303" pitchFamily="2" charset="77"/>
              </a:rPr>
              <a:t>nis</a:t>
            </a:r>
            <a:r>
              <a:rPr lang="fr-FR" sz="1800" i="1" baseline="30000" dirty="0">
                <a:latin typeface="Red Hat Display" panose="02010503040201060303" pitchFamily="2" charset="77"/>
              </a:rPr>
              <a:t>–</a:t>
            </a:r>
          </a:p>
        </p:txBody>
      </p:sp>
      <p:sp>
        <p:nvSpPr>
          <p:cNvPr id="31" name="TextBox 30">
            <a:extLst>
              <a:ext uri="{FF2B5EF4-FFF2-40B4-BE49-F238E27FC236}">
                <a16:creationId xmlns:a16="http://schemas.microsoft.com/office/drawing/2014/main" id="{33398831-1F06-4C47-95E1-D617185E3C06}"/>
              </a:ext>
            </a:extLst>
          </p:cNvPr>
          <p:cNvSpPr txBox="1"/>
          <p:nvPr/>
        </p:nvSpPr>
        <p:spPr>
          <a:xfrm>
            <a:off x="1433034" y="38538913"/>
            <a:ext cx="16404860" cy="7991483"/>
          </a:xfrm>
          <a:prstGeom prst="rect">
            <a:avLst/>
          </a:prstGeom>
          <a:noFill/>
        </p:spPr>
        <p:txBody>
          <a:bodyPr wrap="square" rtlCol="0">
            <a:spAutoFit/>
          </a:bodyPr>
          <a:lstStyle/>
          <a:p>
            <a:pPr algn="just">
              <a:lnSpc>
                <a:spcPct val="150000"/>
              </a:lnSpc>
              <a:spcAft>
                <a:spcPts val="1200"/>
              </a:spcAft>
            </a:pPr>
            <a:r>
              <a:rPr lang="ro-RO" sz="2800" baseline="30000" dirty="0">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latin typeface="Red Hat Display" panose="02010503040201060303" pitchFamily="2" charset="77"/>
              </a:rPr>
              <a:t>exerit</a:t>
            </a:r>
            <a:r>
              <a:rPr lang="ro-RO" sz="2800" baseline="30000" dirty="0">
                <a:latin typeface="Red Hat Display" panose="02010503040201060303" pitchFamily="2" charset="77"/>
              </a:rPr>
              <a:t> </a:t>
            </a:r>
            <a:r>
              <a:rPr lang="ro-RO" sz="2800" baseline="30000" dirty="0" err="1">
                <a:latin typeface="Red Hat Display" panose="02010503040201060303" pitchFamily="2" charset="77"/>
              </a:rPr>
              <a:t>denis</a:t>
            </a:r>
            <a:r>
              <a:rPr lang="ro-RO" sz="2800" baseline="30000" dirty="0">
                <a:latin typeface="Red Hat Display" panose="02010503040201060303" pitchFamily="2" charset="77"/>
              </a:rPr>
              <a:t> posam si te veliqui aerorro minis aspelest, sum diciisitae sit, alia volupta nam ut aut aliqui odio te net erempel il magnihi llandionsent voluptatur?</a:t>
            </a:r>
          </a:p>
          <a:p>
            <a:pPr algn="just">
              <a:lnSpc>
                <a:spcPct val="150000"/>
              </a:lnSpc>
              <a:spcAft>
                <a:spcPts val="1200"/>
              </a:spcAft>
            </a:pPr>
            <a:r>
              <a:rPr lang="ro-RO" sz="2800" baseline="30000" dirty="0">
                <a:latin typeface="Red Hat Display" panose="02010503040201060303" pitchFamily="2" charset="77"/>
              </a:rPr>
              <a:t>Estibea tempor solorem ea ad mo mossitibusa nobist iduciis ciliqua ssitatius apel ea nes dita volupta quunt.</a:t>
            </a:r>
          </a:p>
          <a:p>
            <a:pPr algn="just">
              <a:lnSpc>
                <a:spcPct val="150000"/>
              </a:lnSpc>
              <a:spcAft>
                <a:spcPts val="1200"/>
              </a:spcAft>
            </a:pPr>
            <a:r>
              <a:rPr lang="fr-FR" sz="2800" baseline="30000" dirty="0" err="1">
                <a:latin typeface="Red Hat Display" panose="02010503040201060303" pitchFamily="2" charset="77"/>
              </a:rPr>
              <a:t>Ceratiur</a:t>
            </a:r>
            <a:r>
              <a:rPr lang="fr-FR" sz="2800" baseline="30000" dirty="0">
                <a:latin typeface="Red Hat Display" panose="02010503040201060303" pitchFamily="2" charset="77"/>
              </a:rPr>
              <a:t> si </a:t>
            </a:r>
            <a:r>
              <a:rPr lang="fr-FR" sz="2800" baseline="30000" dirty="0" err="1">
                <a:latin typeface="Red Hat Display" panose="02010503040201060303" pitchFamily="2" charset="77"/>
              </a:rPr>
              <a:t>sequi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poratus</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restecto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torum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nossit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quiasinus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millam</a:t>
            </a:r>
            <a:r>
              <a:rPr lang="fr-FR" sz="2800" baseline="30000" dirty="0">
                <a:latin typeface="Red Hat Display" panose="02010503040201060303" pitchFamily="2" charset="77"/>
              </a:rPr>
              <a:t> quo que </a:t>
            </a:r>
            <a:r>
              <a:rPr lang="fr-FR" sz="2800" baseline="30000" dirty="0" err="1">
                <a:latin typeface="Red Hat Display" panose="02010503040201060303" pitchFamily="2" charset="77"/>
              </a:rPr>
              <a:t>simus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repudi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nimossundam</a:t>
            </a:r>
            <a:r>
              <a:rPr lang="fr-FR" sz="2800" baseline="30000" dirty="0">
                <a:latin typeface="Red Hat Display" panose="02010503040201060303" pitchFamily="2" charset="77"/>
              </a:rPr>
              <a:t> qui ut </a:t>
            </a:r>
            <a:r>
              <a:rPr lang="fr-FR" sz="2800" baseline="30000" dirty="0" err="1">
                <a:latin typeface="Red Hat Display" panose="02010503040201060303" pitchFamily="2" charset="77"/>
              </a:rPr>
              <a:t>latempel</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ipsa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velistinum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dipsantem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esentio</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volupta</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iur</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alique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lis </a:t>
            </a:r>
            <a:r>
              <a:rPr lang="fr-FR" sz="2800" baseline="30000" dirty="0" err="1">
                <a:latin typeface="Red Hat Display" panose="02010503040201060303" pitchFamily="2" charset="77"/>
              </a:rPr>
              <a:t>ipsus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occatet</a:t>
            </a:r>
            <a:r>
              <a:rPr lang="fr-FR" sz="2800" baseline="30000" dirty="0">
                <a:latin typeface="Red Hat Display" panose="02010503040201060303" pitchFamily="2" charset="77"/>
              </a:rPr>
              <a:t> accus </a:t>
            </a:r>
            <a:r>
              <a:rPr lang="fr-FR" sz="2800" baseline="30000" dirty="0" err="1">
                <a:latin typeface="Red Hat Display" panose="02010503040201060303" pitchFamily="2" charset="77"/>
              </a:rPr>
              <a:t>quatum</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andipsum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evenihi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llatusciisin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nonsequam</a:t>
            </a:r>
            <a:r>
              <a:rPr lang="fr-FR" sz="2800" baseline="30000" dirty="0">
                <a:latin typeface="Red Hat Display" panose="02010503040201060303" pitchFamily="2" charset="77"/>
              </a:rPr>
              <a:t> labo. Ut </a:t>
            </a:r>
            <a:r>
              <a:rPr lang="fr-FR" sz="2800" baseline="30000" dirty="0" err="1">
                <a:latin typeface="Red Hat Display" panose="02010503040201060303" pitchFamily="2" charset="77"/>
              </a:rPr>
              <a:t>modi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beaqui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venderum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verspis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ut </a:t>
            </a:r>
            <a:r>
              <a:rPr lang="fr-FR" sz="2800" baseline="30000" dirty="0" err="1">
                <a:latin typeface="Red Hat Display" panose="02010503040201060303" pitchFamily="2" charset="77"/>
              </a:rPr>
              <a:t>laboriam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ressit</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laborem</a:t>
            </a:r>
            <a:r>
              <a:rPr lang="fr-FR" sz="2800" baseline="30000" dirty="0">
                <a:latin typeface="Red Hat Display" panose="02010503040201060303" pitchFamily="2" charset="77"/>
              </a:rPr>
              <a:t> et </a:t>
            </a:r>
            <a:r>
              <a:rPr lang="fr-FR" sz="2800" baseline="30000" dirty="0" err="1">
                <a:latin typeface="Red Hat Display" panose="02010503040201060303" pitchFamily="2" charset="77"/>
              </a:rPr>
              <a:t>quae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voleseque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te </a:t>
            </a:r>
            <a:r>
              <a:rPr lang="fr-FR" sz="2800" baseline="30000" dirty="0" err="1">
                <a:latin typeface="Red Hat Display" panose="02010503040201060303" pitchFamily="2" charset="77"/>
              </a:rPr>
              <a:t>pariate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verisqui</a:t>
            </a:r>
            <a:r>
              <a:rPr lang="fr-FR" sz="2800" baseline="30000" dirty="0">
                <a:latin typeface="Red Hat Display" panose="02010503040201060303" pitchFamily="2" charset="77"/>
              </a:rPr>
              <a:t> volo </a:t>
            </a:r>
            <a:r>
              <a:rPr lang="fr-FR" sz="2800" baseline="30000" dirty="0" err="1">
                <a:latin typeface="Red Hat Display" panose="02010503040201060303" pitchFamily="2" charset="77"/>
              </a:rPr>
              <a:t>offic</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temodis</a:t>
            </a:r>
            <a:r>
              <a:rPr lang="fr-FR" sz="2800" baseline="30000" dirty="0">
                <a:latin typeface="Red Hat Display" panose="02010503040201060303" pitchFamily="2" charset="77"/>
              </a:rPr>
              <a:t> apis </a:t>
            </a:r>
            <a:r>
              <a:rPr lang="fr-FR" sz="2800" baseline="30000" dirty="0" err="1">
                <a:latin typeface="Red Hat Display" panose="02010503040201060303" pitchFamily="2" charset="77"/>
              </a:rPr>
              <a:t>endio</a:t>
            </a:r>
            <a:r>
              <a:rPr lang="fr-FR" sz="2800" baseline="30000" dirty="0">
                <a:latin typeface="Red Hat Display" panose="02010503040201060303" pitchFamily="2" charset="77"/>
              </a:rPr>
              <a:t> dit </a:t>
            </a:r>
            <a:r>
              <a:rPr lang="fr-FR" sz="2800" baseline="30000" dirty="0" err="1">
                <a:latin typeface="Red Hat Display" panose="02010503040201060303" pitchFamily="2" charset="77"/>
              </a:rPr>
              <a:t>omnimin</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ctisto</a:t>
            </a:r>
            <a:r>
              <a:rPr lang="fr-FR" sz="2800" baseline="30000" dirty="0">
                <a:latin typeface="Red Hat Display" panose="02010503040201060303" pitchFamily="2" charset="77"/>
              </a:rPr>
              <a:t> que </a:t>
            </a:r>
            <a:r>
              <a:rPr lang="fr-FR" sz="2800" baseline="30000" dirty="0" err="1">
                <a:latin typeface="Red Hat Display" panose="02010503040201060303" pitchFamily="2" charset="77"/>
              </a:rPr>
              <a:t>elecusci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ulpa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tibeaqui</a:t>
            </a:r>
            <a:r>
              <a:rPr lang="fr-FR" sz="2800" baseline="30000" dirty="0">
                <a:latin typeface="Red Hat Display" panose="02010503040201060303" pitchFamily="2" charset="77"/>
              </a:rPr>
              <a:t> cum </a:t>
            </a:r>
            <a:r>
              <a:rPr lang="fr-FR" sz="2800" baseline="30000" dirty="0" err="1">
                <a:latin typeface="Red Hat Display" panose="02010503040201060303" pitchFamily="2" charset="77"/>
              </a:rPr>
              <a:t>voluptae</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volorep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rectem</a:t>
            </a:r>
            <a:r>
              <a:rPr lang="fr-FR" sz="2800" baseline="30000" dirty="0">
                <a:latin typeface="Red Hat Display" panose="02010503040201060303" pitchFamily="2" charset="77"/>
              </a:rPr>
              <a:t> ex </a:t>
            </a:r>
            <a:r>
              <a:rPr lang="fr-FR" sz="2800" baseline="30000" dirty="0" err="1">
                <a:latin typeface="Red Hat Display" panose="02010503040201060303" pitchFamily="2" charset="77"/>
              </a:rPr>
              <a:t>eos</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dolupta</a:t>
            </a:r>
            <a:r>
              <a:rPr lang="fr-FR" sz="2800" baseline="30000" dirty="0">
                <a:latin typeface="Red Hat Display" panose="02010503040201060303" pitchFamily="2" charset="77"/>
              </a:rPr>
              <a:t> qui </a:t>
            </a:r>
            <a:r>
              <a:rPr lang="fr-FR" sz="2800" baseline="30000" dirty="0" err="1">
                <a:latin typeface="Red Hat Display" panose="02010503040201060303" pitchFamily="2" charset="77"/>
              </a:rPr>
              <a:t>comnitaqui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optisiti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isinum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molorep</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tatasperatus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eaquam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nectius</a:t>
            </a:r>
            <a:r>
              <a:rPr lang="fr-FR" sz="2800" baseline="30000" dirty="0">
                <a:latin typeface="Red Hat Display" panose="02010503040201060303" pitchFamily="2" charset="77"/>
              </a:rPr>
              <a:t> sa </a:t>
            </a:r>
            <a:r>
              <a:rPr lang="fr-FR" sz="2800" baseline="30000" dirty="0" err="1">
                <a:latin typeface="Red Hat Display" panose="02010503040201060303" pitchFamily="2" charset="77"/>
              </a:rPr>
              <a:t>dolupti</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reperit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odi</a:t>
            </a:r>
            <a:r>
              <a:rPr lang="fr-FR" sz="2800" baseline="30000" dirty="0">
                <a:latin typeface="Red Hat Display" panose="02010503040201060303" pitchFamily="2" charset="77"/>
              </a:rPr>
              <a:t> ra </a:t>
            </a:r>
            <a:r>
              <a:rPr lang="fr-FR" sz="2800" baseline="30000" dirty="0" err="1">
                <a:latin typeface="Red Hat Display" panose="02010503040201060303" pitchFamily="2" charset="77"/>
              </a:rPr>
              <a:t>quas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aut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eum</a:t>
            </a:r>
            <a:r>
              <a:rPr lang="fr-FR" sz="2800" baseline="30000" dirty="0">
                <a:latin typeface="Red Hat Display" panose="02010503040201060303" pitchFamily="2" charset="77"/>
              </a:rPr>
              <a:t> as de </a:t>
            </a:r>
            <a:r>
              <a:rPr lang="fr-FR" sz="2800" baseline="30000" dirty="0" err="1">
                <a:latin typeface="Red Hat Display" panose="02010503040201060303" pitchFamily="2" charset="77"/>
              </a:rPr>
              <a:t>sincium</a:t>
            </a:r>
            <a:r>
              <a:rPr lang="fr-FR" sz="2800" baseline="30000" dirty="0">
                <a:latin typeface="Red Hat Display" panose="02010503040201060303" pitchFamily="2" charset="77"/>
              </a:rPr>
              <a:t> in </a:t>
            </a:r>
            <a:r>
              <a:rPr lang="fr-FR" sz="2800" baseline="30000" dirty="0" err="1">
                <a:latin typeface="Red Hat Display" panose="02010503040201060303" pitchFamily="2" charset="77"/>
              </a:rPr>
              <a:t>ent</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quam</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aruptis</a:t>
            </a:r>
            <a:r>
              <a:rPr lang="fr-FR" sz="2800" baseline="30000" dirty="0">
                <a:latin typeface="Red Hat Display" panose="02010503040201060303" pitchFamily="2" charset="77"/>
              </a:rPr>
              <a:t> </a:t>
            </a:r>
            <a:r>
              <a:rPr lang="fr-FR" sz="2800" baseline="30000" dirty="0" err="1">
                <a:latin typeface="Red Hat Display" panose="02010503040201060303" pitchFamily="2" charset="77"/>
              </a:rPr>
              <a:t>cus</a:t>
            </a:r>
            <a:r>
              <a:rPr lang="fr-FR" sz="2800" baseline="30000" dirty="0">
                <a:latin typeface="Red Hat Display" panose="02010503040201060303" pitchFamily="2" charset="77"/>
              </a:rPr>
              <a:t>.</a:t>
            </a:r>
          </a:p>
        </p:txBody>
      </p:sp>
      <p:pic>
        <p:nvPicPr>
          <p:cNvPr id="32" name="Picture 31">
            <a:extLst>
              <a:ext uri="{FF2B5EF4-FFF2-40B4-BE49-F238E27FC236}">
                <a16:creationId xmlns:a16="http://schemas.microsoft.com/office/drawing/2014/main" id="{5423EB76-67DA-C246-B275-4F244A8683A0}"/>
              </a:ext>
            </a:extLst>
          </p:cNvPr>
          <p:cNvPicPr>
            <a:picLocks noChangeAspect="1"/>
          </p:cNvPicPr>
          <p:nvPr/>
        </p:nvPicPr>
        <p:blipFill>
          <a:blip r:embed="rId2"/>
          <a:stretch>
            <a:fillRect/>
          </a:stretch>
        </p:blipFill>
        <p:spPr>
          <a:xfrm>
            <a:off x="1682537" y="47705480"/>
            <a:ext cx="6658699" cy="1627013"/>
          </a:xfrm>
          <a:prstGeom prst="rect">
            <a:avLst/>
          </a:prstGeom>
        </p:spPr>
      </p:pic>
      <p:sp>
        <p:nvSpPr>
          <p:cNvPr id="2" name="Picture Placeholder 1">
            <a:extLst>
              <a:ext uri="{FF2B5EF4-FFF2-40B4-BE49-F238E27FC236}">
                <a16:creationId xmlns:a16="http://schemas.microsoft.com/office/drawing/2014/main" id="{C97C050F-668D-BE4B-AE8F-C06CAA964744}"/>
              </a:ext>
            </a:extLst>
          </p:cNvPr>
          <p:cNvSpPr>
            <a:spLocks noGrp="1"/>
          </p:cNvSpPr>
          <p:nvPr>
            <p:ph type="pic" sz="quarter" idx="10"/>
          </p:nvPr>
        </p:nvSpPr>
        <p:spPr/>
      </p:sp>
      <p:sp>
        <p:nvSpPr>
          <p:cNvPr id="3" name="Picture Placeholder 2">
            <a:extLst>
              <a:ext uri="{FF2B5EF4-FFF2-40B4-BE49-F238E27FC236}">
                <a16:creationId xmlns:a16="http://schemas.microsoft.com/office/drawing/2014/main" id="{0A2AE628-6271-D248-8B8E-608B6DF93B67}"/>
              </a:ext>
            </a:extLst>
          </p:cNvPr>
          <p:cNvSpPr>
            <a:spLocks noGrp="1"/>
          </p:cNvSpPr>
          <p:nvPr>
            <p:ph type="pic" sz="quarter" idx="11"/>
          </p:nvPr>
        </p:nvSpPr>
        <p:spPr/>
      </p:sp>
      <p:sp>
        <p:nvSpPr>
          <p:cNvPr id="4" name="Picture Placeholder 3">
            <a:extLst>
              <a:ext uri="{FF2B5EF4-FFF2-40B4-BE49-F238E27FC236}">
                <a16:creationId xmlns:a16="http://schemas.microsoft.com/office/drawing/2014/main" id="{137660D9-1FA2-834A-BC03-8AFA2BF7A0C7}"/>
              </a:ext>
            </a:extLst>
          </p:cNvPr>
          <p:cNvSpPr>
            <a:spLocks noGrp="1"/>
          </p:cNvSpPr>
          <p:nvPr>
            <p:ph type="pic" sz="quarter" idx="12"/>
          </p:nvPr>
        </p:nvSpPr>
        <p:spPr/>
      </p:sp>
      <p:sp>
        <p:nvSpPr>
          <p:cNvPr id="5" name="Picture Placeholder 4">
            <a:extLst>
              <a:ext uri="{FF2B5EF4-FFF2-40B4-BE49-F238E27FC236}">
                <a16:creationId xmlns:a16="http://schemas.microsoft.com/office/drawing/2014/main" id="{E3660570-AB38-2241-B7C4-1CBAEA3F50A7}"/>
              </a:ext>
            </a:extLst>
          </p:cNvPr>
          <p:cNvSpPr>
            <a:spLocks noGrp="1"/>
          </p:cNvSpPr>
          <p:nvPr>
            <p:ph type="pic" sz="quarter" idx="13"/>
          </p:nvPr>
        </p:nvSpPr>
        <p:spPr/>
      </p:sp>
      <p:sp>
        <p:nvSpPr>
          <p:cNvPr id="6" name="Picture Placeholder 5">
            <a:extLst>
              <a:ext uri="{FF2B5EF4-FFF2-40B4-BE49-F238E27FC236}">
                <a16:creationId xmlns:a16="http://schemas.microsoft.com/office/drawing/2014/main" id="{EDFA78CD-82FD-8945-AD0F-CBF2370C8DD3}"/>
              </a:ext>
            </a:extLst>
          </p:cNvPr>
          <p:cNvSpPr>
            <a:spLocks noGrp="1"/>
          </p:cNvSpPr>
          <p:nvPr>
            <p:ph type="pic" sz="quarter" idx="14"/>
          </p:nvPr>
        </p:nvSpPr>
        <p:spPr/>
      </p:sp>
      <p:sp>
        <p:nvSpPr>
          <p:cNvPr id="7" name="Picture Placeholder 6">
            <a:extLst>
              <a:ext uri="{FF2B5EF4-FFF2-40B4-BE49-F238E27FC236}">
                <a16:creationId xmlns:a16="http://schemas.microsoft.com/office/drawing/2014/main" id="{081C93E1-CD57-D742-A04C-6E829ADAF3CB}"/>
              </a:ext>
            </a:extLst>
          </p:cNvPr>
          <p:cNvSpPr>
            <a:spLocks noGrp="1"/>
          </p:cNvSpPr>
          <p:nvPr>
            <p:ph type="pic" sz="quarter" idx="15"/>
          </p:nvPr>
        </p:nvSpPr>
        <p:spPr/>
      </p:sp>
    </p:spTree>
    <p:extLst>
      <p:ext uri="{BB962C8B-B14F-4D97-AF65-F5344CB8AC3E}">
        <p14:creationId xmlns:p14="http://schemas.microsoft.com/office/powerpoint/2010/main" val="2334667411"/>
      </p:ext>
    </p:extLst>
  </p:cSld>
  <p:clrMapOvr>
    <a:masterClrMapping/>
  </p:clrMapOvr>
</p:sld>
</file>

<file path=ppt/theme/theme1.xml><?xml version="1.0" encoding="utf-8"?>
<a:theme xmlns:a="http://schemas.openxmlformats.org/drawingml/2006/main" name="Office Theme">
  <a:themeElements>
    <a:clrScheme name="WHOI COLORS">
      <a:dk1>
        <a:srgbClr val="041E41"/>
      </a:dk1>
      <a:lt1>
        <a:srgbClr val="FFFFFF"/>
      </a:lt1>
      <a:dk2>
        <a:srgbClr val="0069B1"/>
      </a:dk2>
      <a:lt2>
        <a:srgbClr val="00A9E0"/>
      </a:lt2>
      <a:accent1>
        <a:srgbClr val="00B7BD"/>
      </a:accent1>
      <a:accent2>
        <a:srgbClr val="B7BF10"/>
      </a:accent2>
      <a:accent3>
        <a:srgbClr val="EE5340"/>
      </a:accent3>
      <a:accent4>
        <a:srgbClr val="FFD100"/>
      </a:accent4>
      <a:accent5>
        <a:srgbClr val="031D41"/>
      </a:accent5>
      <a:accent6>
        <a:srgbClr val="BBBCBC"/>
      </a:accent6>
      <a:hlink>
        <a:srgbClr val="CDD74C"/>
      </a:hlink>
      <a:folHlink>
        <a:srgbClr val="B7BF1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476</TotalTime>
  <Words>1821</Words>
  <Application>Microsoft Macintosh PowerPoint</Application>
  <PresentationFormat>Custom</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Red Hat Display</vt:lpstr>
      <vt:lpstr>Office Theme</vt:lpstr>
      <vt:lpstr>PowerPoint Presentation</vt:lpstr>
    </vt:vector>
  </TitlesOfParts>
  <Manager/>
  <Company>WHOI</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Katherine Joyce</dc:creator>
  <cp:keywords/>
  <dc:description/>
  <cp:lastModifiedBy>Microsoft Office User</cp:lastModifiedBy>
  <cp:revision>48</cp:revision>
  <cp:lastPrinted>2012-06-14T15:19:58Z</cp:lastPrinted>
  <dcterms:created xsi:type="dcterms:W3CDTF">2012-04-25T16:44:56Z</dcterms:created>
  <dcterms:modified xsi:type="dcterms:W3CDTF">2020-08-03T19:31:56Z</dcterms:modified>
  <cp:category/>
</cp:coreProperties>
</file>